
<file path=[Content_Types].xml><?xml version="1.0" encoding="utf-8"?>
<Types xmlns="http://schemas.openxmlformats.org/package/2006/content-types">
  <Default ContentType="application/xml" Extension="xml"/>
  <Default ContentType="image/jpeg" Extension="jpe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y="6858000" cx="9144000"/>
  <p:notesSz cx="6858000" cy="9144000"/>
  <p:defaultTextStyle>
    <a:defPPr lvl="0">
      <a:defRPr lang="es-SV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2D2600-9AC7-4878-AB4E-B6B275B49D90}" type="datetimeFigureOut">
              <a:rPr lang="es-SV" smtClean="0"/>
              <a:t>21/9/2022</a:t>
            </a:fld>
            <a:endParaRPr lang="es-SV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9C348D-85C4-476E-AF85-F526B30F724F}" type="slidenum">
              <a:rPr lang="es-SV" smtClean="0"/>
              <a:t>‹Nº›</a:t>
            </a:fld>
            <a:endParaRPr lang="es-SV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8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ACDE</a:t>
            </a:r>
            <a:endParaRPr lang="es-SV" sz="8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3501008"/>
            <a:ext cx="7854696" cy="1752600"/>
          </a:xfrm>
        </p:spPr>
        <p:txBody>
          <a:bodyPr/>
          <a:lstStyle/>
          <a:p>
            <a:r>
              <a:rPr lang="es-ES" dirty="0" smtClean="0"/>
              <a:t>ASOCIACION DE CONYUGES  DIPLOMATICOS EN EL SALVADOR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5673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3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44" y="1412776"/>
            <a:ext cx="691276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7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83463"/>
            <a:ext cx="6795970" cy="453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80475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0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58873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7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340768"/>
            <a:ext cx="680475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658873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4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66967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894512" cy="45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020780" cy="4680520"/>
          </a:xfrm>
        </p:spPr>
      </p:pic>
    </p:spTree>
    <p:extLst>
      <p:ext uri="{BB962C8B-B14F-4D97-AF65-F5344CB8AC3E}">
        <p14:creationId xmlns:p14="http://schemas.microsoft.com/office/powerpoint/2010/main" val="27304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59"/>
            <a:ext cx="6804758" cy="45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8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6696744" cy="4464496"/>
          </a:xfrm>
        </p:spPr>
      </p:pic>
    </p:spTree>
    <p:extLst>
      <p:ext uri="{BB962C8B-B14F-4D97-AF65-F5344CB8AC3E}">
        <p14:creationId xmlns:p14="http://schemas.microsoft.com/office/powerpoint/2010/main" val="20059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696744" cy="4464496"/>
          </a:xfrm>
        </p:spPr>
      </p:pic>
    </p:spTree>
    <p:extLst>
      <p:ext uri="{BB962C8B-B14F-4D97-AF65-F5344CB8AC3E}">
        <p14:creationId xmlns:p14="http://schemas.microsoft.com/office/powerpoint/2010/main" val="12649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58873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3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48072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588733" cy="4392488"/>
          </a:xfrm>
        </p:spPr>
      </p:pic>
    </p:spTree>
    <p:extLst>
      <p:ext uri="{BB962C8B-B14F-4D97-AF65-F5344CB8AC3E}">
        <p14:creationId xmlns:p14="http://schemas.microsoft.com/office/powerpoint/2010/main" val="31234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91276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0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80475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0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8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ACDE</a:t>
            </a:r>
            <a:endParaRPr lang="es-SV" sz="8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3501008"/>
            <a:ext cx="7854696" cy="1752600"/>
          </a:xfrm>
        </p:spPr>
        <p:txBody>
          <a:bodyPr/>
          <a:lstStyle/>
          <a:p>
            <a:r>
              <a:rPr lang="es-ES" dirty="0" smtClean="0"/>
              <a:t>ASOCIACION DE CONYUGES  DIPLOMATICOS EN EL SALVADOR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54761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592269" cy="43948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157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2776"/>
            <a:ext cx="6480720" cy="4320480"/>
          </a:xfrm>
        </p:spPr>
      </p:pic>
    </p:spTree>
    <p:extLst>
      <p:ext uri="{BB962C8B-B14F-4D97-AF65-F5344CB8AC3E}">
        <p14:creationId xmlns:p14="http://schemas.microsoft.com/office/powerpoint/2010/main" val="37543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5084"/>
            <a:ext cx="66967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9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52170"/>
            <a:ext cx="680475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5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58741"/>
            <a:ext cx="6720247" cy="44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6967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6967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