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3" r:id="rId5"/>
    <p:sldId id="260" r:id="rId6"/>
    <p:sldId id="264" r:id="rId7"/>
    <p:sldId id="26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3" autoAdjust="0"/>
    <p:restoredTop sz="94660"/>
  </p:normalViewPr>
  <p:slideViewPr>
    <p:cSldViewPr snapToGrid="0">
      <p:cViewPr varScale="1">
        <p:scale>
          <a:sx n="61" d="100"/>
          <a:sy n="61" d="100"/>
        </p:scale>
        <p:origin x="76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7305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881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685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87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9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26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850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681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3564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798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25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A2A4-C661-4D7C-B232-1BE901B6423A}" type="datetimeFigureOut">
              <a:rPr lang="en-US" smtClean="0"/>
              <a:t>11/15/2020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92E5B2-D2D0-420B-8767-40A955B94E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07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874" y="0"/>
            <a:ext cx="9032912" cy="6768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53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541" y="0"/>
            <a:ext cx="8832379" cy="6618397"/>
          </a:xfrm>
        </p:spPr>
      </p:pic>
    </p:spTree>
    <p:extLst>
      <p:ext uri="{BB962C8B-B14F-4D97-AF65-F5344CB8AC3E}">
        <p14:creationId xmlns:p14="http://schemas.microsoft.com/office/powerpoint/2010/main" val="2685050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594" y="0"/>
            <a:ext cx="8933830" cy="6700373"/>
          </a:xfrm>
        </p:spPr>
      </p:pic>
    </p:spTree>
    <p:extLst>
      <p:ext uri="{BB962C8B-B14F-4D97-AF65-F5344CB8AC3E}">
        <p14:creationId xmlns:p14="http://schemas.microsoft.com/office/powerpoint/2010/main" val="1076100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7062" y="0"/>
            <a:ext cx="8996892" cy="6747669"/>
          </a:xfrm>
        </p:spPr>
      </p:pic>
    </p:spTree>
    <p:extLst>
      <p:ext uri="{BB962C8B-B14F-4D97-AF65-F5344CB8AC3E}">
        <p14:creationId xmlns:p14="http://schemas.microsoft.com/office/powerpoint/2010/main" val="425669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9614" y="0"/>
            <a:ext cx="8944341" cy="6708256"/>
          </a:xfrm>
        </p:spPr>
      </p:pic>
    </p:spTree>
    <p:extLst>
      <p:ext uri="{BB962C8B-B14F-4D97-AF65-F5344CB8AC3E}">
        <p14:creationId xmlns:p14="http://schemas.microsoft.com/office/powerpoint/2010/main" val="165033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4634" y="0"/>
            <a:ext cx="5837769" cy="6810731"/>
          </a:xfrm>
        </p:spPr>
      </p:pic>
    </p:spTree>
    <p:extLst>
      <p:ext uri="{BB962C8B-B14F-4D97-AF65-F5344CB8AC3E}">
        <p14:creationId xmlns:p14="http://schemas.microsoft.com/office/powerpoint/2010/main" val="1328262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2734" y="0"/>
            <a:ext cx="5143500" cy="6858000"/>
          </a:xfrm>
        </p:spPr>
      </p:pic>
    </p:spTree>
    <p:extLst>
      <p:ext uri="{BB962C8B-B14F-4D97-AF65-F5344CB8AC3E}">
        <p14:creationId xmlns:p14="http://schemas.microsoft.com/office/powerpoint/2010/main" val="4216027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account</dc:creator>
  <cp:lastModifiedBy>Microsoft account</cp:lastModifiedBy>
  <cp:revision>3</cp:revision>
  <dcterms:created xsi:type="dcterms:W3CDTF">2020-11-15T16:45:09Z</dcterms:created>
  <dcterms:modified xsi:type="dcterms:W3CDTF">2020-11-15T16:53:43Z</dcterms:modified>
</cp:coreProperties>
</file>